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530" r:id="rId2"/>
    <p:sldId id="376" r:id="rId3"/>
    <p:sldId id="526" r:id="rId4"/>
    <p:sldId id="527" r:id="rId5"/>
    <p:sldId id="528" r:id="rId6"/>
    <p:sldId id="529" r:id="rId7"/>
    <p:sldId id="537" r:id="rId8"/>
    <p:sldId id="539" r:id="rId9"/>
    <p:sldId id="538" r:id="rId10"/>
    <p:sldId id="486" r:id="rId11"/>
    <p:sldId id="507" r:id="rId12"/>
    <p:sldId id="508" r:id="rId13"/>
    <p:sldId id="509" r:id="rId14"/>
    <p:sldId id="510" r:id="rId15"/>
    <p:sldId id="503" r:id="rId16"/>
    <p:sldId id="511" r:id="rId17"/>
    <p:sldId id="512" r:id="rId18"/>
    <p:sldId id="504" r:id="rId19"/>
    <p:sldId id="513" r:id="rId20"/>
    <p:sldId id="514" r:id="rId21"/>
    <p:sldId id="515" r:id="rId22"/>
    <p:sldId id="505" r:id="rId23"/>
    <p:sldId id="516" r:id="rId24"/>
    <p:sldId id="517" r:id="rId25"/>
    <p:sldId id="518" r:id="rId26"/>
    <p:sldId id="506" r:id="rId27"/>
    <p:sldId id="519" r:id="rId28"/>
    <p:sldId id="520" r:id="rId29"/>
    <p:sldId id="498" r:id="rId30"/>
    <p:sldId id="532" r:id="rId31"/>
    <p:sldId id="533" r:id="rId32"/>
    <p:sldId id="536" r:id="rId33"/>
    <p:sldId id="531" r:id="rId34"/>
    <p:sldId id="525" r:id="rId35"/>
    <p:sldId id="521" r:id="rId36"/>
    <p:sldId id="523" r:id="rId37"/>
    <p:sldId id="524" r:id="rId38"/>
    <p:sldId id="499" r:id="rId39"/>
    <p:sldId id="502" r:id="rId40"/>
    <p:sldId id="453" r:id="rId41"/>
    <p:sldId id="534" r:id="rId42"/>
    <p:sldId id="535" r:id="rId43"/>
  </p:sldIdLst>
  <p:sldSz cx="12192000" cy="6858000"/>
  <p:notesSz cx="6858000" cy="9144000"/>
  <p:embeddedFontLst>
    <p:embeddedFont>
      <p:font typeface="Dominique" pitchFamily="50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1" autoAdjust="0"/>
    <p:restoredTop sz="77146" autoAdjust="0"/>
  </p:normalViewPr>
  <p:slideViewPr>
    <p:cSldViewPr snapToGrid="0">
      <p:cViewPr varScale="1">
        <p:scale>
          <a:sx n="105" d="100"/>
          <a:sy n="105" d="100"/>
        </p:scale>
        <p:origin x="144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oskar.Dudycz.pl" TargetMode="External"/><Relationship Id="rId2" Type="http://schemas.openxmlformats.org/officeDocument/2006/relationships/hyperlink" Target="https://github.com/oskardudycz/AzurePipelinesSamp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4017819" y="0"/>
            <a:ext cx="831272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6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6308436" y="0"/>
            <a:ext cx="6022108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4687454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6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8756073" y="0"/>
            <a:ext cx="357447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69688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4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94072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5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" y="1458000"/>
            <a:ext cx="110458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TESTy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" y="1458000"/>
            <a:ext cx="110458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TESTy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929745" y="0"/>
            <a:ext cx="6262255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09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" y="1458000"/>
            <a:ext cx="110458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TESTy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92051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1027906"/>
            <a:ext cx="107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2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1027906"/>
            <a:ext cx="107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163127" y="0"/>
            <a:ext cx="70288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0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</a:t>
            </a:r>
            <a:r>
              <a:rPr lang="en-GB" dirty="0" smtClean="0"/>
              <a:t>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1027906"/>
            <a:ext cx="107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8756073" y="0"/>
            <a:ext cx="3435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1027906"/>
            <a:ext cx="107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8756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4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927927" y="0"/>
            <a:ext cx="9264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65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862618" y="0"/>
            <a:ext cx="5329382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" y="0"/>
            <a:ext cx="2927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28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4" y="1027906"/>
            <a:ext cx="11174134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4" y="1027906"/>
            <a:ext cx="11174134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32938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7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4" y="1027906"/>
            <a:ext cx="11174134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32938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90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Przyklad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36835" y="1378221"/>
            <a:ext cx="3118329" cy="8269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69426" y="907364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517">
            <a:off x="7079320" y="5094167"/>
            <a:ext cx="5181600" cy="1733550"/>
          </a:xfr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915">
            <a:off x="389833" y="5607997"/>
            <a:ext cx="3882389" cy="705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473">
            <a:off x="7328188" y="1429283"/>
            <a:ext cx="523875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221">
            <a:off x="403988" y="1602224"/>
            <a:ext cx="3641708" cy="1171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640" y="2715838"/>
            <a:ext cx="4067619" cy="221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cxnSp>
        <p:nvCxnSpPr>
          <p:cNvPr id="13" name="Straight Connector 12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Selenium SPA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6" y="1616364"/>
            <a:ext cx="8888697" cy="49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03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End-to-end SPA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5" y="2183744"/>
            <a:ext cx="11268075" cy="38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End-to-end </a:t>
            </a:r>
            <a:r>
              <a:rPr lang="en-GB" dirty="0" err="1" smtClean="0"/>
              <a:t>APi</a:t>
            </a:r>
            <a:r>
              <a:rPr lang="en-GB" dirty="0" smtClean="0"/>
              <a:t>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304676"/>
            <a:ext cx="11525250" cy="3377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8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5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Testy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ulatwiaja</a:t>
            </a:r>
            <a:r>
              <a:rPr lang="en-GB" dirty="0" smtClean="0"/>
              <a:t> </a:t>
            </a:r>
            <a:r>
              <a:rPr lang="en-GB" dirty="0" err="1" smtClean="0"/>
              <a:t>uruchamianie</a:t>
            </a:r>
            <a:r>
              <a:rPr lang="en-GB" dirty="0" smtClean="0"/>
              <a:t> </a:t>
            </a:r>
          </a:p>
          <a:p>
            <a:pPr marL="0" indent="0" algn="ctr">
              <a:buNone/>
            </a:pPr>
            <a:r>
              <a:rPr lang="en-GB" dirty="0" err="1" smtClean="0"/>
              <a:t>tego</a:t>
            </a:r>
            <a:r>
              <a:rPr lang="en-GB" dirty="0" smtClean="0"/>
              <a:t> </a:t>
            </a:r>
            <a:r>
              <a:rPr lang="en-GB" dirty="0" err="1" smtClean="0"/>
              <a:t>samego</a:t>
            </a:r>
            <a:r>
              <a:rPr lang="en-GB" dirty="0" smtClean="0"/>
              <a:t> </a:t>
            </a:r>
            <a:r>
              <a:rPr lang="en-GB" dirty="0" err="1" smtClean="0"/>
              <a:t>zestawu</a:t>
            </a:r>
            <a:r>
              <a:rPr lang="en-GB" dirty="0"/>
              <a:t> </a:t>
            </a:r>
            <a:r>
              <a:rPr lang="en-GB" dirty="0" err="1" smtClean="0"/>
              <a:t>testow</a:t>
            </a:r>
            <a:r>
              <a:rPr lang="en-GB" dirty="0" smtClean="0"/>
              <a:t> </a:t>
            </a:r>
            <a:r>
              <a:rPr lang="en-GB" dirty="0" err="1" smtClean="0"/>
              <a:t>dla</a:t>
            </a:r>
            <a:r>
              <a:rPr lang="en-GB" dirty="0" smtClean="0"/>
              <a:t> </a:t>
            </a:r>
            <a:r>
              <a:rPr lang="en-GB" dirty="0" err="1" smtClean="0"/>
              <a:t>roznych</a:t>
            </a:r>
            <a:r>
              <a:rPr lang="en-GB" dirty="0" smtClean="0"/>
              <a:t> </a:t>
            </a:r>
            <a:r>
              <a:rPr lang="en-GB" dirty="0" err="1" smtClean="0"/>
              <a:t>srodowisk</a:t>
            </a:r>
            <a:r>
              <a:rPr lang="en-GB" dirty="0" smtClean="0"/>
              <a:t> I </a:t>
            </a:r>
            <a:r>
              <a:rPr lang="en-GB" dirty="0" err="1" smtClean="0"/>
              <a:t>konfiguracji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743937" y="2074011"/>
            <a:ext cx="161563" cy="1675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9327771" y="2524100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9359140" y="2524099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211">
            <a:off x="3603913" y="4064011"/>
            <a:ext cx="47625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 flipH="1">
            <a:off x="7330812" y="2493252"/>
            <a:ext cx="37497" cy="10634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3521336" y="3095625"/>
            <a:ext cx="70977" cy="8300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Pozwala</a:t>
            </a:r>
            <a:r>
              <a:rPr lang="en-GB" dirty="0" smtClean="0"/>
              <a:t> </a:t>
            </a:r>
            <a:r>
              <a:rPr lang="en-GB" dirty="0" err="1" smtClean="0"/>
              <a:t>dzieki</a:t>
            </a:r>
            <a:r>
              <a:rPr lang="en-GB" dirty="0" smtClean="0"/>
              <a:t> </a:t>
            </a:r>
            <a:r>
              <a:rPr lang="en-GB" dirty="0" err="1" smtClean="0"/>
              <a:t>zrownolegleniu</a:t>
            </a:r>
            <a:r>
              <a:rPr lang="en-GB" dirty="0" smtClean="0"/>
              <a:t> </a:t>
            </a:r>
            <a:r>
              <a:rPr lang="en-GB" dirty="0" err="1" smtClean="0"/>
              <a:t>przyspieszyc</a:t>
            </a:r>
            <a:r>
              <a:rPr lang="en-GB" dirty="0" smtClean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990356" y="23257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661">
            <a:off x="3719946" y="3931804"/>
            <a:ext cx="3810000" cy="2171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 flipH="1">
            <a:off x="2711189" y="2413786"/>
            <a:ext cx="30293" cy="587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6545580" y="2413786"/>
            <a:ext cx="59430" cy="710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8102918" y="2413786"/>
            <a:ext cx="59430" cy="710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6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upraszcza</a:t>
            </a:r>
            <a:r>
              <a:rPr lang="en-GB" dirty="0" smtClean="0"/>
              <a:t>, </a:t>
            </a:r>
            <a:r>
              <a:rPr lang="en-GB" dirty="0" err="1" smtClean="0"/>
              <a:t>skraca</a:t>
            </a:r>
            <a:r>
              <a:rPr lang="en-GB" dirty="0" smtClean="0"/>
              <a:t> I </a:t>
            </a:r>
            <a:r>
              <a:rPr lang="en-GB" dirty="0" err="1" smtClean="0"/>
              <a:t>ulatwia</a:t>
            </a:r>
            <a:r>
              <a:rPr lang="en-GB" dirty="0" smtClean="0"/>
              <a:t> </a:t>
            </a:r>
            <a:r>
              <a:rPr lang="en-GB" dirty="0" err="1" smtClean="0"/>
              <a:t>zarzadzanie</a:t>
            </a:r>
            <a:r>
              <a:rPr lang="en-GB" dirty="0" smtClean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3247810" y="2625884"/>
            <a:ext cx="178881" cy="16349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6011">
            <a:off x="4285672" y="3512127"/>
            <a:ext cx="2900218" cy="2900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955218" y="2875575"/>
            <a:ext cx="93157" cy="1057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ulatwia</a:t>
            </a:r>
            <a:r>
              <a:rPr lang="en-GB" dirty="0" smtClean="0"/>
              <a:t> </a:t>
            </a:r>
            <a:r>
              <a:rPr lang="en-GB" dirty="0" err="1" smtClean="0"/>
              <a:t>zarzadzanie</a:t>
            </a:r>
            <a:r>
              <a:rPr lang="en-GB" dirty="0" smtClean="0"/>
              <a:t> </a:t>
            </a:r>
            <a:r>
              <a:rPr lang="en-GB" dirty="0" err="1" smtClean="0"/>
              <a:t>procesem</a:t>
            </a:r>
            <a:r>
              <a:rPr lang="en-GB" dirty="0" smtClean="0"/>
              <a:t> (</a:t>
            </a:r>
            <a:r>
              <a:rPr lang="en-GB" dirty="0" err="1" smtClean="0"/>
              <a:t>technicznym</a:t>
            </a:r>
            <a:r>
              <a:rPr lang="en-GB" dirty="0" smtClean="0"/>
              <a:t> I </a:t>
            </a:r>
            <a:r>
              <a:rPr lang="en-GB" dirty="0" err="1" smtClean="0"/>
              <a:t>biznesowym</a:t>
            </a:r>
            <a:r>
              <a:rPr lang="en-GB" dirty="0" smtClean="0"/>
              <a:t>), </a:t>
            </a:r>
            <a:r>
              <a:rPr lang="en-GB" dirty="0" err="1" smtClean="0"/>
              <a:t>jego</a:t>
            </a:r>
            <a:r>
              <a:rPr lang="en-GB" dirty="0" smtClean="0"/>
              <a:t> </a:t>
            </a:r>
            <a:r>
              <a:rPr lang="en-GB" dirty="0" err="1" smtClean="0"/>
              <a:t>stabilnoscia</a:t>
            </a:r>
            <a:r>
              <a:rPr lang="en-GB" dirty="0" smtClean="0"/>
              <a:t> I </a:t>
            </a:r>
            <a:r>
              <a:rPr lang="en-GB" dirty="0" err="1" smtClean="0"/>
              <a:t>Przewidywalnoscia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639374" y="233032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08">
            <a:off x="4447309" y="3798454"/>
            <a:ext cx="2738581" cy="2738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4385195" y="2971800"/>
            <a:ext cx="54528" cy="779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8790507" y="2971800"/>
            <a:ext cx="54528" cy="779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558485" y="339712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157898" y="339927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7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54" y="1883900"/>
            <a:ext cx="92703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/>
              <a:t>Przyklady i materialy na: </a:t>
            </a:r>
            <a:br>
              <a:rPr lang="pl-PL" sz="2800" dirty="0"/>
            </a:br>
            <a:r>
              <a:rPr lang="pl-PL" sz="2800" dirty="0" smtClean="0">
                <a:hlinkClick r:id="rId2"/>
              </a:rPr>
              <a:t>https://github.com/oskardudycz/AzurePipelinesSamples</a:t>
            </a:r>
            <a:endParaRPr lang="pl-PL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/>
              <a:t>Email z pytaniami, uwagami, krytyka: </a:t>
            </a:r>
            <a:br>
              <a:rPr lang="pl-PL" sz="2800" dirty="0"/>
            </a:br>
            <a:r>
              <a:rPr lang="pl-PL" sz="28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contact@oskar.Dudycz.pl</a:t>
            </a: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pl-PL" sz="2800" dirty="0" smtClean="0"/>
              <a:t>Sklejenie </a:t>
            </a:r>
            <a:r>
              <a:rPr lang="pl-PL" sz="2800" dirty="0"/>
              <a:t>zolwika po prezentacji! :)</a:t>
            </a:r>
          </a:p>
          <a:p>
            <a:pPr marL="0" indent="0">
              <a:buNone/>
            </a:pPr>
            <a:endParaRPr lang="pl-PL" sz="28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72" y="1883900"/>
            <a:ext cx="802829" cy="802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194183" y="3722450"/>
            <a:ext cx="1036081" cy="1036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1149853" y="5529028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4464976" y="5710501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4551134" y="5912555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3563563" y="2076647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5618506" y="2080380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37138" y="1376630"/>
            <a:ext cx="2702692" cy="827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87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 smtClean="0"/>
              <a:t>Napisz</a:t>
            </a:r>
            <a:r>
              <a:rPr lang="en-GB" dirty="0" smtClean="0"/>
              <a:t> Feedback </a:t>
            </a:r>
            <a:r>
              <a:rPr lang="en-GB" dirty="0" err="1" smtClean="0"/>
              <a:t>na</a:t>
            </a:r>
            <a:r>
              <a:rPr lang="en-GB" dirty="0" smtClean="0"/>
              <a:t>: </a:t>
            </a:r>
            <a:br>
              <a:rPr lang="en-GB" dirty="0" smtClean="0"/>
            </a:br>
            <a:r>
              <a:rPr lang="en-GB" dirty="0" smtClean="0"/>
              <a:t>contact@oskar-Dudycz.pl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438400" y="2553350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805424"/>
            <a:ext cx="895383" cy="89538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369890" y="1246219"/>
            <a:ext cx="2444074" cy="123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5330">
            <a:off x="1167822" y="2622550"/>
            <a:ext cx="3073977" cy="2670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Development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5330">
            <a:off x="1167822" y="2622550"/>
            <a:ext cx="3073977" cy="2670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Development</a:t>
            </a:r>
            <a:endParaRPr lang="en-GB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713">
            <a:off x="7928639" y="1702028"/>
            <a:ext cx="2568583" cy="37285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980381" y="5307779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WdroZenie</a:t>
            </a:r>
            <a:endParaRPr lang="en-GB" sz="44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229725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9255918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163597" y="3620655"/>
            <a:ext cx="1764146" cy="873829"/>
          </a:xfrm>
          <a:prstGeom prst="rightArrow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8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Biblioteki</a:t>
            </a:r>
            <a:r>
              <a:rPr lang="en-GB" dirty="0" smtClean="0"/>
              <a:t> Open 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GB" dirty="0" err="1" smtClean="0"/>
              <a:t>Wieloplatformowe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 smtClean="0"/>
              <a:t>Prosta</a:t>
            </a:r>
            <a:r>
              <a:rPr lang="en-GB" dirty="0" smtClean="0"/>
              <a:t> </a:t>
            </a:r>
            <a:r>
              <a:rPr lang="en-GB" dirty="0" err="1" smtClean="0"/>
              <a:t>konfiguracja</a:t>
            </a:r>
            <a:r>
              <a:rPr lang="en-GB" dirty="0" smtClean="0"/>
              <a:t> </a:t>
            </a:r>
            <a:r>
              <a:rPr lang="en-GB" dirty="0" err="1" smtClean="0"/>
              <a:t>srodowiska</a:t>
            </a:r>
            <a:r>
              <a:rPr lang="en-GB" dirty="0" smtClean="0"/>
              <a:t> </a:t>
            </a:r>
            <a:r>
              <a:rPr lang="en-GB" dirty="0" err="1" smtClean="0"/>
              <a:t>programistycznego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Brak</a:t>
            </a:r>
            <a:r>
              <a:rPr lang="en-GB" dirty="0" smtClean="0"/>
              <a:t> </a:t>
            </a:r>
            <a:r>
              <a:rPr lang="en-GB" dirty="0" err="1" smtClean="0"/>
              <a:t>znajomosci</a:t>
            </a:r>
            <a:r>
              <a:rPr lang="en-GB" dirty="0" smtClean="0"/>
              <a:t> </a:t>
            </a:r>
            <a:r>
              <a:rPr lang="en-GB" dirty="0" err="1" smtClean="0"/>
              <a:t>wszystkich</a:t>
            </a:r>
            <a:r>
              <a:rPr lang="en-GB" dirty="0" smtClean="0"/>
              <a:t> </a:t>
            </a:r>
            <a:r>
              <a:rPr lang="en-GB" dirty="0" err="1" smtClean="0"/>
              <a:t>scenariuszy</a:t>
            </a:r>
            <a:r>
              <a:rPr lang="en-GB" dirty="0" smtClean="0"/>
              <a:t> </a:t>
            </a:r>
            <a:r>
              <a:rPr lang="en-GB" dirty="0" err="1" smtClean="0"/>
              <a:t>ostatecznego</a:t>
            </a:r>
            <a:r>
              <a:rPr lang="en-GB" dirty="0" smtClean="0"/>
              <a:t> </a:t>
            </a:r>
            <a:r>
              <a:rPr lang="en-GB" dirty="0" err="1" smtClean="0"/>
              <a:t>uzycia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zroznicowani</a:t>
            </a:r>
            <a:r>
              <a:rPr lang="en-GB" dirty="0" smtClean="0"/>
              <a:t> </a:t>
            </a:r>
            <a:r>
              <a:rPr lang="en-GB" dirty="0" err="1" smtClean="0"/>
              <a:t>kontrybutorzy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Asynchroniczna</a:t>
            </a:r>
            <a:r>
              <a:rPr lang="en-GB" dirty="0" smtClean="0"/>
              <a:t> </a:t>
            </a:r>
            <a:r>
              <a:rPr lang="en-GB" dirty="0" err="1" smtClean="0"/>
              <a:t>praca</a:t>
            </a:r>
            <a:endParaRPr lang="en-GB" dirty="0" smtClean="0"/>
          </a:p>
          <a:p>
            <a:pPr marL="742950" indent="-742950">
              <a:buAutoNum type="arabicPeriod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949" y="4789932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2653004" y="139754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5319">
            <a:off x="9722863" y="720396"/>
            <a:ext cx="2247900" cy="249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H="1" flipV="1">
            <a:off x="6168159" y="2381827"/>
            <a:ext cx="80497" cy="86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567959" y="3488350"/>
            <a:ext cx="80497" cy="86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286257" y="4575087"/>
            <a:ext cx="56893" cy="1061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528093" y="4625888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51908" y="4625888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24436" y="4041905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048251" y="4041905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7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Matrix Tests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21593" y="1365720"/>
            <a:ext cx="4148814" cy="16382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27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Matrix Tests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21593" y="1365720"/>
            <a:ext cx="4148814" cy="16382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62">
            <a:off x="2224268" y="1983568"/>
            <a:ext cx="774346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Matrix Tests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844">
            <a:off x="2673218" y="2001116"/>
            <a:ext cx="6845562" cy="4351338"/>
          </a:xfrm>
        </p:spPr>
      </p:pic>
      <p:cxnSp>
        <p:nvCxnSpPr>
          <p:cNvPr id="6" name="Straight Connector 5"/>
          <p:cNvCxnSpPr/>
          <p:nvPr/>
        </p:nvCxnSpPr>
        <p:spPr>
          <a:xfrm>
            <a:off x="4021593" y="1365720"/>
            <a:ext cx="4148814" cy="16382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2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13390</TotalTime>
  <Words>197</Words>
  <Application>Microsoft Office PowerPoint</Application>
  <PresentationFormat>Widescreen</PresentationFormat>
  <Paragraphs>67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Dominique</vt:lpstr>
      <vt:lpstr>Calibri</vt:lpstr>
      <vt:lpstr>Office Theme</vt:lpstr>
      <vt:lpstr>PowerPoint Presentation</vt:lpstr>
      <vt:lpstr>Kilka slow o mnie</vt:lpstr>
      <vt:lpstr>Kilka slow o mnie</vt:lpstr>
      <vt:lpstr>PoczAtki</vt:lpstr>
      <vt:lpstr>PoczAtki</vt:lpstr>
      <vt:lpstr>Biblioteki Open Source</vt:lpstr>
      <vt:lpstr>Matrix Tests</vt:lpstr>
      <vt:lpstr>Matrix Tests</vt:lpstr>
      <vt:lpstr>Matrix Tests</vt:lpstr>
      <vt:lpstr>Build</vt:lpstr>
      <vt:lpstr>Build</vt:lpstr>
      <vt:lpstr>Build</vt:lpstr>
      <vt:lpstr>Build</vt:lpstr>
      <vt:lpstr>Build</vt:lpstr>
      <vt:lpstr>TESTy</vt:lpstr>
      <vt:lpstr>TESTy</vt:lpstr>
      <vt:lpstr>TESTy</vt:lpstr>
      <vt:lpstr>Publish</vt:lpstr>
      <vt:lpstr>Publish</vt:lpstr>
      <vt:lpstr>Publish</vt:lpstr>
      <vt:lpstr>Publish</vt:lpstr>
      <vt:lpstr>TESTY kontraktów</vt:lpstr>
      <vt:lpstr>TESTY kontraktów</vt:lpstr>
      <vt:lpstr>TESTY kontraktów</vt:lpstr>
      <vt:lpstr>Testy kontraktów</vt:lpstr>
      <vt:lpstr>Release</vt:lpstr>
      <vt:lpstr>Release</vt:lpstr>
      <vt:lpstr>Release</vt:lpstr>
      <vt:lpstr>Przyklad</vt:lpstr>
      <vt:lpstr>Testy Selenium SPA </vt:lpstr>
      <vt:lpstr>Testy End-to-end SPA </vt:lpstr>
      <vt:lpstr>Testy End-to-end APi </vt:lpstr>
      <vt:lpstr>POdsumowanie</vt:lpstr>
      <vt:lpstr>POdsumowanie</vt:lpstr>
      <vt:lpstr>POdsumowanie</vt:lpstr>
      <vt:lpstr>POdsumowanie</vt:lpstr>
      <vt:lpstr>POdsumowanie</vt:lpstr>
      <vt:lpstr>Co Dalej?</vt:lpstr>
      <vt:lpstr>Napisz Feedback na:  contact@oskar-Dudycz.pl</vt:lpstr>
      <vt:lpstr>Dziękuję wszystkim za uwagę! :)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274</cp:revision>
  <cp:lastPrinted>2019-05-08T12:52:32Z</cp:lastPrinted>
  <dcterms:created xsi:type="dcterms:W3CDTF">2019-05-07T16:08:34Z</dcterms:created>
  <dcterms:modified xsi:type="dcterms:W3CDTF">2020-03-01T21:14:30Z</dcterms:modified>
</cp:coreProperties>
</file>